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fr-FR"/>
    </a:defPPr>
    <a:lvl1pPr marL="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10" autoAdjust="0"/>
  </p:normalViewPr>
  <p:slideViewPr>
    <p:cSldViewPr>
      <p:cViewPr varScale="1">
        <p:scale>
          <a:sx n="18" d="100"/>
          <a:sy n="18" d="100"/>
        </p:scale>
        <p:origin x="2340" y="12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86"/>
            <a:ext cx="24483060" cy="92611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2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4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661957" y="2310295"/>
            <a:ext cx="4860610" cy="4914614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80138" y="2310295"/>
            <a:ext cx="14101764" cy="4914614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72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4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7763472"/>
            <a:ext cx="24483060" cy="858107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8312298"/>
            <a:ext cx="24483060" cy="945117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15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80137" y="13441682"/>
            <a:ext cx="9481186" cy="3801475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041383" y="13441682"/>
            <a:ext cx="9481186" cy="3801475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730220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2" y="9671210"/>
            <a:ext cx="12726592" cy="403050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2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2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3" y="9671210"/>
            <a:ext cx="12731590" cy="403050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2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3" y="13701713"/>
            <a:ext cx="12731590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27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1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22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720216"/>
            <a:ext cx="9476188" cy="7320916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9" y="1720219"/>
            <a:ext cx="16102014" cy="36874614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9041135"/>
            <a:ext cx="9476188" cy="29553698"/>
          </a:xfrm>
        </p:spPr>
        <p:txBody>
          <a:bodyPr/>
          <a:lstStyle>
            <a:lvl1pPr marL="0" indent="0">
              <a:buNone/>
              <a:defRPr sz="6400"/>
            </a:lvl1pPr>
            <a:lvl2pPr marL="2057400" indent="0">
              <a:buNone/>
              <a:defRPr sz="5400"/>
            </a:lvl2pPr>
            <a:lvl3pPr marL="4114800" indent="0">
              <a:buNone/>
              <a:defRPr sz="4600"/>
            </a:lvl3pPr>
            <a:lvl4pPr marL="6172200" indent="0">
              <a:buNone/>
              <a:defRPr sz="4000"/>
            </a:lvl4pPr>
            <a:lvl5pPr marL="8229600" indent="0">
              <a:buNone/>
              <a:defRPr sz="4000"/>
            </a:lvl5pPr>
            <a:lvl6pPr marL="10287000" indent="0">
              <a:buNone/>
              <a:defRPr sz="4000"/>
            </a:lvl6pPr>
            <a:lvl7pPr marL="12344400" indent="0">
              <a:buNone/>
              <a:defRPr sz="4000"/>
            </a:lvl7pPr>
            <a:lvl8pPr marL="14401800" indent="0">
              <a:buNone/>
              <a:defRPr sz="4000"/>
            </a:lvl8pPr>
            <a:lvl9pPr marL="16459200" indent="0">
              <a:buNone/>
              <a:defRPr sz="4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25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8" y="30243783"/>
            <a:ext cx="17282160" cy="357045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8" y="3860480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8" y="33814233"/>
            <a:ext cx="17282160" cy="5070630"/>
          </a:xfrm>
        </p:spPr>
        <p:txBody>
          <a:bodyPr/>
          <a:lstStyle>
            <a:lvl1pPr marL="0" indent="0">
              <a:buNone/>
              <a:defRPr sz="6400"/>
            </a:lvl1pPr>
            <a:lvl2pPr marL="2057400" indent="0">
              <a:buNone/>
              <a:defRPr sz="5400"/>
            </a:lvl2pPr>
            <a:lvl3pPr marL="4114800" indent="0">
              <a:buNone/>
              <a:defRPr sz="4600"/>
            </a:lvl3pPr>
            <a:lvl4pPr marL="6172200" indent="0">
              <a:buNone/>
              <a:defRPr sz="4000"/>
            </a:lvl4pPr>
            <a:lvl5pPr marL="8229600" indent="0">
              <a:buNone/>
              <a:defRPr sz="4000"/>
            </a:lvl5pPr>
            <a:lvl6pPr marL="10287000" indent="0">
              <a:buNone/>
              <a:defRPr sz="4000"/>
            </a:lvl6pPr>
            <a:lvl7pPr marL="12344400" indent="0">
              <a:buNone/>
              <a:defRPr sz="4000"/>
            </a:lvl7pPr>
            <a:lvl8pPr marL="14401800" indent="0">
              <a:buNone/>
              <a:defRPr sz="4000"/>
            </a:lvl8pPr>
            <a:lvl9pPr marL="16459200" indent="0">
              <a:buNone/>
              <a:defRPr sz="4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56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20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7"/>
            <a:ext cx="25923240" cy="2851356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11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11"/>
            <a:ext cx="91211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11"/>
            <a:ext cx="6720840" cy="230028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8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6" indent="-1285876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/>
          <p:cNvCxnSpPr/>
          <p:nvPr/>
        </p:nvCxnSpPr>
        <p:spPr>
          <a:xfrm flipH="1">
            <a:off x="1296341" y="22034748"/>
            <a:ext cx="1" cy="1584000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1737504" y="41366449"/>
            <a:ext cx="15840000" cy="13561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43" y="38788010"/>
            <a:ext cx="9327649" cy="2592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124436" y="2232548"/>
            <a:ext cx="24554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size of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at the final size 120 x 80 cm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Fourrages</dc:creator>
  <cp:lastModifiedBy>Emilie Bernard</cp:lastModifiedBy>
  <cp:revision>18</cp:revision>
  <dcterms:created xsi:type="dcterms:W3CDTF">2022-04-29T13:58:35Z</dcterms:created>
  <dcterms:modified xsi:type="dcterms:W3CDTF">2022-05-23T12:26:02Z</dcterms:modified>
</cp:coreProperties>
</file>