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8803600" cy="43205400"/>
  <p:notesSz cx="6858000" cy="9144000"/>
  <p:defaultTextStyle>
    <a:defPPr>
      <a:defRPr lang="fr-FR"/>
    </a:defPPr>
    <a:lvl1pPr marL="0" algn="l" defTabSz="411480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1pPr>
    <a:lvl2pPr marL="2057400" algn="l" defTabSz="411480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2pPr>
    <a:lvl3pPr marL="4114800" algn="l" defTabSz="411480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3pPr>
    <a:lvl4pPr marL="6172200" algn="l" defTabSz="411480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4pPr>
    <a:lvl5pPr marL="8229600" algn="l" defTabSz="411480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5pPr>
    <a:lvl6pPr marL="10287000" algn="l" defTabSz="411480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6pPr>
    <a:lvl7pPr marL="12344400" algn="l" defTabSz="411480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7pPr>
    <a:lvl8pPr marL="14401800" algn="l" defTabSz="411480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8pPr>
    <a:lvl9pPr marL="16459200" algn="l" defTabSz="411480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907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110" autoAdjust="0"/>
  </p:normalViewPr>
  <p:slideViewPr>
    <p:cSldViewPr>
      <p:cViewPr varScale="1">
        <p:scale>
          <a:sx n="18" d="100"/>
          <a:sy n="18" d="100"/>
        </p:scale>
        <p:origin x="2340" y="120"/>
      </p:cViewPr>
      <p:guideLst>
        <p:guide orient="horz" pos="13608"/>
        <p:guide pos="907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160270" y="13421686"/>
            <a:ext cx="24483060" cy="926115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320540" y="24483060"/>
            <a:ext cx="20162520" cy="110413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1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172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22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287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34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401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4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895C0-46AB-4066-8250-100DDC622B22}" type="datetimeFigureOut">
              <a:rPr lang="fr-FR" smtClean="0"/>
              <a:t>23/05/2022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3710A-A715-4688-88CB-2E52A0514A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1280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895C0-46AB-4066-8250-100DDC622B22}" type="datetimeFigureOut">
              <a:rPr lang="fr-FR" smtClean="0"/>
              <a:t>23/05/2022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3710A-A715-4688-88CB-2E52A0514A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4041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15661957" y="2310295"/>
            <a:ext cx="4860610" cy="4914614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080138" y="2310295"/>
            <a:ext cx="14101764" cy="4914614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895C0-46AB-4066-8250-100DDC622B22}" type="datetimeFigureOut">
              <a:rPr lang="fr-FR" smtClean="0"/>
              <a:t>23/05/2022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3710A-A715-4688-88CB-2E52A0514A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1721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895C0-46AB-4066-8250-100DDC622B22}" type="datetimeFigureOut">
              <a:rPr lang="fr-FR" smtClean="0"/>
              <a:t>23/05/2022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3710A-A715-4688-88CB-2E52A0514A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0344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75286" y="27763472"/>
            <a:ext cx="24483060" cy="8581072"/>
          </a:xfrm>
        </p:spPr>
        <p:txBody>
          <a:bodyPr anchor="t"/>
          <a:lstStyle>
            <a:lvl1pPr algn="l">
              <a:defRPr sz="18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75286" y="18312298"/>
            <a:ext cx="24483060" cy="9451176"/>
          </a:xfrm>
        </p:spPr>
        <p:txBody>
          <a:bodyPr anchor="b"/>
          <a:lstStyle>
            <a:lvl1pPr marL="0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1pPr>
            <a:lvl2pPr marL="2057400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1480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3pPr>
            <a:lvl4pPr marL="617220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22960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28700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34440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40180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45920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895C0-46AB-4066-8250-100DDC622B22}" type="datetimeFigureOut">
              <a:rPr lang="fr-FR" smtClean="0"/>
              <a:t>23/05/2022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3710A-A715-4688-88CB-2E52A0514A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5153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080137" y="13441682"/>
            <a:ext cx="9481186" cy="38014756"/>
          </a:xfrm>
        </p:spPr>
        <p:txBody>
          <a:bodyPr/>
          <a:lstStyle>
            <a:lvl1pPr>
              <a:defRPr sz="12600"/>
            </a:lvl1pPr>
            <a:lvl2pPr>
              <a:defRPr sz="10800"/>
            </a:lvl2pPr>
            <a:lvl3pPr>
              <a:defRPr sz="90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1041383" y="13441682"/>
            <a:ext cx="9481186" cy="38014756"/>
          </a:xfrm>
        </p:spPr>
        <p:txBody>
          <a:bodyPr/>
          <a:lstStyle>
            <a:lvl1pPr>
              <a:defRPr sz="12600"/>
            </a:lvl1pPr>
            <a:lvl2pPr>
              <a:defRPr sz="10800"/>
            </a:lvl2pPr>
            <a:lvl3pPr>
              <a:defRPr sz="90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895C0-46AB-4066-8250-100DDC622B22}" type="datetimeFigureOut">
              <a:rPr lang="fr-FR" smtClean="0"/>
              <a:t>23/05/2022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3710A-A715-4688-88CB-2E52A0514A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538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40180" y="1730220"/>
            <a:ext cx="25923240" cy="72009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440182" y="9671210"/>
            <a:ext cx="12726592" cy="4030500"/>
          </a:xfrm>
        </p:spPr>
        <p:txBody>
          <a:bodyPr anchor="b"/>
          <a:lstStyle>
            <a:lvl1pPr marL="0" indent="0">
              <a:buNone/>
              <a:defRPr sz="10800" b="1"/>
            </a:lvl1pPr>
            <a:lvl2pPr marL="2057400" indent="0">
              <a:buNone/>
              <a:defRPr sz="9000" b="1"/>
            </a:lvl2pPr>
            <a:lvl3pPr marL="4114800" indent="0">
              <a:buNone/>
              <a:defRPr sz="8200" b="1"/>
            </a:lvl3pPr>
            <a:lvl4pPr marL="6172200" indent="0">
              <a:buNone/>
              <a:defRPr sz="7200" b="1"/>
            </a:lvl4pPr>
            <a:lvl5pPr marL="8229600" indent="0">
              <a:buNone/>
              <a:defRPr sz="7200" b="1"/>
            </a:lvl5pPr>
            <a:lvl6pPr marL="10287000" indent="0">
              <a:buNone/>
              <a:defRPr sz="7200" b="1"/>
            </a:lvl6pPr>
            <a:lvl7pPr marL="12344400" indent="0">
              <a:buNone/>
              <a:defRPr sz="7200" b="1"/>
            </a:lvl7pPr>
            <a:lvl8pPr marL="14401800" indent="0">
              <a:buNone/>
              <a:defRPr sz="7200" b="1"/>
            </a:lvl8pPr>
            <a:lvl9pPr marL="16459200" indent="0">
              <a:buNone/>
              <a:defRPr sz="7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440182" y="13701713"/>
            <a:ext cx="12726592" cy="24893114"/>
          </a:xfrm>
        </p:spPr>
        <p:txBody>
          <a:bodyPr/>
          <a:lstStyle>
            <a:lvl1pPr>
              <a:defRPr sz="10800"/>
            </a:lvl1pPr>
            <a:lvl2pPr>
              <a:defRPr sz="9000"/>
            </a:lvl2pPr>
            <a:lvl3pPr>
              <a:defRPr sz="82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14631833" y="9671210"/>
            <a:ext cx="12731590" cy="4030500"/>
          </a:xfrm>
        </p:spPr>
        <p:txBody>
          <a:bodyPr anchor="b"/>
          <a:lstStyle>
            <a:lvl1pPr marL="0" indent="0">
              <a:buNone/>
              <a:defRPr sz="10800" b="1"/>
            </a:lvl1pPr>
            <a:lvl2pPr marL="2057400" indent="0">
              <a:buNone/>
              <a:defRPr sz="9000" b="1"/>
            </a:lvl2pPr>
            <a:lvl3pPr marL="4114800" indent="0">
              <a:buNone/>
              <a:defRPr sz="8200" b="1"/>
            </a:lvl3pPr>
            <a:lvl4pPr marL="6172200" indent="0">
              <a:buNone/>
              <a:defRPr sz="7200" b="1"/>
            </a:lvl4pPr>
            <a:lvl5pPr marL="8229600" indent="0">
              <a:buNone/>
              <a:defRPr sz="7200" b="1"/>
            </a:lvl5pPr>
            <a:lvl6pPr marL="10287000" indent="0">
              <a:buNone/>
              <a:defRPr sz="7200" b="1"/>
            </a:lvl6pPr>
            <a:lvl7pPr marL="12344400" indent="0">
              <a:buNone/>
              <a:defRPr sz="7200" b="1"/>
            </a:lvl7pPr>
            <a:lvl8pPr marL="14401800" indent="0">
              <a:buNone/>
              <a:defRPr sz="7200" b="1"/>
            </a:lvl8pPr>
            <a:lvl9pPr marL="16459200" indent="0">
              <a:buNone/>
              <a:defRPr sz="7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14631833" y="13701713"/>
            <a:ext cx="12731590" cy="24893114"/>
          </a:xfrm>
        </p:spPr>
        <p:txBody>
          <a:bodyPr/>
          <a:lstStyle>
            <a:lvl1pPr>
              <a:defRPr sz="10800"/>
            </a:lvl1pPr>
            <a:lvl2pPr>
              <a:defRPr sz="9000"/>
            </a:lvl2pPr>
            <a:lvl3pPr>
              <a:defRPr sz="82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895C0-46AB-4066-8250-100DDC622B22}" type="datetimeFigureOut">
              <a:rPr lang="fr-FR" smtClean="0"/>
              <a:t>23/05/2022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3710A-A715-4688-88CB-2E52A0514A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0274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895C0-46AB-4066-8250-100DDC622B22}" type="datetimeFigureOut">
              <a:rPr lang="fr-FR" smtClean="0"/>
              <a:t>23/05/2022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3710A-A715-4688-88CB-2E52A0514A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1120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895C0-46AB-4066-8250-100DDC622B22}" type="datetimeFigureOut">
              <a:rPr lang="fr-FR" smtClean="0"/>
              <a:t>23/05/2022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3710A-A715-4688-88CB-2E52A0514A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2222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40182" y="1720216"/>
            <a:ext cx="9476188" cy="7320916"/>
          </a:xfrm>
        </p:spPr>
        <p:txBody>
          <a:bodyPr anchor="b"/>
          <a:lstStyle>
            <a:lvl1pPr algn="l">
              <a:defRPr sz="9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261409" y="1720219"/>
            <a:ext cx="16102014" cy="36874614"/>
          </a:xfrm>
        </p:spPr>
        <p:txBody>
          <a:bodyPr/>
          <a:lstStyle>
            <a:lvl1pPr>
              <a:defRPr sz="14400"/>
            </a:lvl1pPr>
            <a:lvl2pPr>
              <a:defRPr sz="12600"/>
            </a:lvl2pPr>
            <a:lvl3pPr>
              <a:defRPr sz="108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40182" y="9041135"/>
            <a:ext cx="9476188" cy="29553698"/>
          </a:xfrm>
        </p:spPr>
        <p:txBody>
          <a:bodyPr/>
          <a:lstStyle>
            <a:lvl1pPr marL="0" indent="0">
              <a:buNone/>
              <a:defRPr sz="6400"/>
            </a:lvl1pPr>
            <a:lvl2pPr marL="2057400" indent="0">
              <a:buNone/>
              <a:defRPr sz="5400"/>
            </a:lvl2pPr>
            <a:lvl3pPr marL="4114800" indent="0">
              <a:buNone/>
              <a:defRPr sz="4600"/>
            </a:lvl3pPr>
            <a:lvl4pPr marL="6172200" indent="0">
              <a:buNone/>
              <a:defRPr sz="4000"/>
            </a:lvl4pPr>
            <a:lvl5pPr marL="8229600" indent="0">
              <a:buNone/>
              <a:defRPr sz="4000"/>
            </a:lvl5pPr>
            <a:lvl6pPr marL="10287000" indent="0">
              <a:buNone/>
              <a:defRPr sz="4000"/>
            </a:lvl6pPr>
            <a:lvl7pPr marL="12344400" indent="0">
              <a:buNone/>
              <a:defRPr sz="4000"/>
            </a:lvl7pPr>
            <a:lvl8pPr marL="14401800" indent="0">
              <a:buNone/>
              <a:defRPr sz="4000"/>
            </a:lvl8pPr>
            <a:lvl9pPr marL="16459200" indent="0">
              <a:buNone/>
              <a:defRPr sz="4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895C0-46AB-4066-8250-100DDC622B22}" type="datetimeFigureOut">
              <a:rPr lang="fr-FR" smtClean="0"/>
              <a:t>23/05/2022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3710A-A715-4688-88CB-2E52A0514A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1257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645708" y="30243783"/>
            <a:ext cx="17282160" cy="3570450"/>
          </a:xfrm>
        </p:spPr>
        <p:txBody>
          <a:bodyPr anchor="b"/>
          <a:lstStyle>
            <a:lvl1pPr algn="l">
              <a:defRPr sz="9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645708" y="3860480"/>
            <a:ext cx="17282160" cy="25923240"/>
          </a:xfrm>
        </p:spPr>
        <p:txBody>
          <a:bodyPr/>
          <a:lstStyle>
            <a:lvl1pPr marL="0" indent="0">
              <a:buNone/>
              <a:defRPr sz="14400"/>
            </a:lvl1pPr>
            <a:lvl2pPr marL="2057400" indent="0">
              <a:buNone/>
              <a:defRPr sz="12600"/>
            </a:lvl2pPr>
            <a:lvl3pPr marL="4114800" indent="0">
              <a:buNone/>
              <a:defRPr sz="10800"/>
            </a:lvl3pPr>
            <a:lvl4pPr marL="6172200" indent="0">
              <a:buNone/>
              <a:defRPr sz="9000"/>
            </a:lvl4pPr>
            <a:lvl5pPr marL="8229600" indent="0">
              <a:buNone/>
              <a:defRPr sz="9000"/>
            </a:lvl5pPr>
            <a:lvl6pPr marL="10287000" indent="0">
              <a:buNone/>
              <a:defRPr sz="9000"/>
            </a:lvl6pPr>
            <a:lvl7pPr marL="12344400" indent="0">
              <a:buNone/>
              <a:defRPr sz="9000"/>
            </a:lvl7pPr>
            <a:lvl8pPr marL="14401800" indent="0">
              <a:buNone/>
              <a:defRPr sz="9000"/>
            </a:lvl8pPr>
            <a:lvl9pPr marL="16459200" indent="0">
              <a:buNone/>
              <a:defRPr sz="9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645708" y="33814233"/>
            <a:ext cx="17282160" cy="5070630"/>
          </a:xfrm>
        </p:spPr>
        <p:txBody>
          <a:bodyPr/>
          <a:lstStyle>
            <a:lvl1pPr marL="0" indent="0">
              <a:buNone/>
              <a:defRPr sz="6400"/>
            </a:lvl1pPr>
            <a:lvl2pPr marL="2057400" indent="0">
              <a:buNone/>
              <a:defRPr sz="5400"/>
            </a:lvl2pPr>
            <a:lvl3pPr marL="4114800" indent="0">
              <a:buNone/>
              <a:defRPr sz="4600"/>
            </a:lvl3pPr>
            <a:lvl4pPr marL="6172200" indent="0">
              <a:buNone/>
              <a:defRPr sz="4000"/>
            </a:lvl4pPr>
            <a:lvl5pPr marL="8229600" indent="0">
              <a:buNone/>
              <a:defRPr sz="4000"/>
            </a:lvl5pPr>
            <a:lvl6pPr marL="10287000" indent="0">
              <a:buNone/>
              <a:defRPr sz="4000"/>
            </a:lvl6pPr>
            <a:lvl7pPr marL="12344400" indent="0">
              <a:buNone/>
              <a:defRPr sz="4000"/>
            </a:lvl7pPr>
            <a:lvl8pPr marL="14401800" indent="0">
              <a:buNone/>
              <a:defRPr sz="4000"/>
            </a:lvl8pPr>
            <a:lvl9pPr marL="16459200" indent="0">
              <a:buNone/>
              <a:defRPr sz="4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895C0-46AB-4066-8250-100DDC622B22}" type="datetimeFigureOut">
              <a:rPr lang="fr-FR" smtClean="0"/>
              <a:t>23/05/2022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3710A-A715-4688-88CB-2E52A0514A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5569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440180" y="1730220"/>
            <a:ext cx="25923240" cy="7200900"/>
          </a:xfrm>
          <a:prstGeom prst="rect">
            <a:avLst/>
          </a:prstGeom>
        </p:spPr>
        <p:txBody>
          <a:bodyPr vert="horz" lIns="411480" tIns="205740" rIns="411480" bIns="20574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440180" y="10081267"/>
            <a:ext cx="25923240" cy="28513566"/>
          </a:xfrm>
          <a:prstGeom prst="rect">
            <a:avLst/>
          </a:prstGeom>
        </p:spPr>
        <p:txBody>
          <a:bodyPr vert="horz" lIns="411480" tIns="205740" rIns="411480" bIns="20574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440180" y="40045011"/>
            <a:ext cx="6720840" cy="2300286"/>
          </a:xfrm>
          <a:prstGeom prst="rect">
            <a:avLst/>
          </a:prstGeom>
        </p:spPr>
        <p:txBody>
          <a:bodyPr vert="horz" lIns="411480" tIns="205740" rIns="411480" bIns="205740" rtlCol="0" anchor="ctr"/>
          <a:lstStyle>
            <a:lvl1pPr algn="l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3895C0-46AB-4066-8250-100DDC622B22}" type="datetimeFigureOut">
              <a:rPr lang="fr-FR" smtClean="0"/>
              <a:t>23/05/2022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9841230" y="40045011"/>
            <a:ext cx="9121140" cy="2300286"/>
          </a:xfrm>
          <a:prstGeom prst="rect">
            <a:avLst/>
          </a:prstGeom>
        </p:spPr>
        <p:txBody>
          <a:bodyPr vert="horz" lIns="411480" tIns="205740" rIns="411480" bIns="205740" rtlCol="0" anchor="ctr"/>
          <a:lstStyle>
            <a:lvl1pPr algn="ctr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20642580" y="40045011"/>
            <a:ext cx="6720840" cy="2300286"/>
          </a:xfrm>
          <a:prstGeom prst="rect">
            <a:avLst/>
          </a:prstGeom>
        </p:spPr>
        <p:txBody>
          <a:bodyPr vert="horz" lIns="411480" tIns="205740" rIns="411480" bIns="205740" rtlCol="0" anchor="ctr"/>
          <a:lstStyle>
            <a:lvl1pPr algn="r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3710A-A715-4688-88CB-2E52A0514A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3181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14800" rtl="0" eaLnBrk="1" latinLnBrk="0" hangingPunct="1">
        <a:spcBef>
          <a:spcPct val="0"/>
        </a:spcBef>
        <a:buNone/>
        <a:defRPr sz="19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43050" indent="-1543050" algn="l" defTabSz="4114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400" kern="1200">
          <a:solidFill>
            <a:schemeClr val="tx1"/>
          </a:solidFill>
          <a:latin typeface="+mn-lt"/>
          <a:ea typeface="+mn-ea"/>
          <a:cs typeface="+mn-cs"/>
        </a:defRPr>
      </a:lvl1pPr>
      <a:lvl2pPr marL="3343276" indent="-1285876" algn="l" defTabSz="4114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2600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0" indent="-1028700" algn="l" defTabSz="4114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0800" kern="1200">
          <a:solidFill>
            <a:schemeClr val="tx1"/>
          </a:solidFill>
          <a:latin typeface="+mn-lt"/>
          <a:ea typeface="+mn-ea"/>
          <a:cs typeface="+mn-cs"/>
        </a:defRPr>
      </a:lvl3pPr>
      <a:lvl4pPr marL="7200900" indent="-1028700" algn="l" defTabSz="4114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4pPr>
      <a:lvl5pPr marL="9258300" indent="-1028700" algn="l" defTabSz="4114800" rtl="0" eaLnBrk="1" latinLnBrk="0" hangingPunct="1">
        <a:spcBef>
          <a:spcPct val="20000"/>
        </a:spcBef>
        <a:buFont typeface="Arial" panose="020B0604020202020204" pitchFamily="34" charset="0"/>
        <a:buChar char="»"/>
        <a:defRPr sz="9000" kern="1200">
          <a:solidFill>
            <a:schemeClr val="tx1"/>
          </a:solidFill>
          <a:latin typeface="+mn-lt"/>
          <a:ea typeface="+mn-ea"/>
          <a:cs typeface="+mn-cs"/>
        </a:defRPr>
      </a:lvl5pPr>
      <a:lvl6pPr marL="11315700" indent="-1028700" algn="l" defTabSz="4114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6pPr>
      <a:lvl7pPr marL="13373100" indent="-1028700" algn="l" defTabSz="4114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7pPr>
      <a:lvl8pPr marL="15430500" indent="-1028700" algn="l" defTabSz="4114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8pPr>
      <a:lvl9pPr marL="17487900" indent="-1028700" algn="l" defTabSz="4114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11480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57400" algn="l" defTabSz="411480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algn="l" defTabSz="411480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172200" algn="l" defTabSz="411480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0" algn="l" defTabSz="411480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287000" algn="l" defTabSz="411480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344400" algn="l" defTabSz="411480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algn="l" defTabSz="411480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459200" algn="l" defTabSz="411480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Connecteur droit 13"/>
          <p:cNvCxnSpPr/>
          <p:nvPr/>
        </p:nvCxnSpPr>
        <p:spPr>
          <a:xfrm flipH="1">
            <a:off x="1296341" y="22034748"/>
            <a:ext cx="1" cy="15840000"/>
          </a:xfrm>
          <a:prstGeom prst="line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11737504" y="41366449"/>
            <a:ext cx="15840000" cy="13561"/>
          </a:xfrm>
          <a:prstGeom prst="line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6343" y="38788010"/>
            <a:ext cx="9327649" cy="259200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2124436" y="2232548"/>
            <a:ext cx="24554728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 size of </a:t>
            </a:r>
            <a:r>
              <a:rPr lang="fr-F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 page </a:t>
            </a:r>
            <a:r>
              <a:rPr lang="fr-F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defined</a:t>
            </a:r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 at the final size 120 x 80 cm</a:t>
            </a:r>
            <a:endParaRPr lang="fr-F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7124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15</Words>
  <Application>Microsoft Office PowerPoint</Application>
  <PresentationFormat>Personnalisé</PresentationFormat>
  <Paragraphs>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Company>ici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Fourrages</dc:creator>
  <cp:lastModifiedBy>Emilie Bernard</cp:lastModifiedBy>
  <cp:revision>18</cp:revision>
  <dcterms:created xsi:type="dcterms:W3CDTF">2022-04-29T13:58:35Z</dcterms:created>
  <dcterms:modified xsi:type="dcterms:W3CDTF">2022-05-23T12:26:02Z</dcterms:modified>
</cp:coreProperties>
</file>