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fr-FR"/>
    </a:defPPr>
    <a:lvl1pPr marL="0" algn="l" defTabSz="81637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88" algn="l" defTabSz="81637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376" algn="l" defTabSz="81637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564" algn="l" defTabSz="81637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753" algn="l" defTabSz="81637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941" algn="l" defTabSz="81637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9129" algn="l" defTabSz="81637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317" algn="l" defTabSz="81637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505" algn="l" defTabSz="81637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110" autoAdjust="0"/>
  </p:normalViewPr>
  <p:slideViewPr>
    <p:cSldViewPr>
      <p:cViewPr varScale="1">
        <p:scale>
          <a:sx n="133" d="100"/>
          <a:sy n="133" d="100"/>
        </p:scale>
        <p:origin x="138" y="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280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04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2" y="275036"/>
            <a:ext cx="1543051" cy="585073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1" y="275036"/>
            <a:ext cx="4476750" cy="585073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1721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034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8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3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56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75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9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912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31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5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5153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1" y="1600200"/>
            <a:ext cx="3009900" cy="452556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05201" y="1600200"/>
            <a:ext cx="3009900" cy="452556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53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151336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88" indent="0">
              <a:buNone/>
              <a:defRPr sz="1800" b="1"/>
            </a:lvl2pPr>
            <a:lvl3pPr marL="816376" indent="0">
              <a:buNone/>
              <a:defRPr sz="1600" b="1"/>
            </a:lvl3pPr>
            <a:lvl4pPr marL="1224564" indent="0">
              <a:buNone/>
              <a:defRPr sz="1400" b="1"/>
            </a:lvl4pPr>
            <a:lvl5pPr marL="1632753" indent="0">
              <a:buNone/>
              <a:defRPr sz="1400" b="1"/>
            </a:lvl5pPr>
            <a:lvl6pPr marL="2040941" indent="0">
              <a:buNone/>
              <a:defRPr sz="1400" b="1"/>
            </a:lvl6pPr>
            <a:lvl7pPr marL="2449129" indent="0">
              <a:buNone/>
              <a:defRPr sz="1400" b="1"/>
            </a:lvl7pPr>
            <a:lvl8pPr marL="2857317" indent="0">
              <a:buNone/>
              <a:defRPr sz="1400" b="1"/>
            </a:lvl8pPr>
            <a:lvl9pPr marL="3265505" indent="0">
              <a:buNone/>
              <a:defRPr sz="14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8" y="1151336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88" indent="0">
              <a:buNone/>
              <a:defRPr sz="1800" b="1"/>
            </a:lvl2pPr>
            <a:lvl3pPr marL="816376" indent="0">
              <a:buNone/>
              <a:defRPr sz="1600" b="1"/>
            </a:lvl3pPr>
            <a:lvl4pPr marL="1224564" indent="0">
              <a:buNone/>
              <a:defRPr sz="1400" b="1"/>
            </a:lvl4pPr>
            <a:lvl5pPr marL="1632753" indent="0">
              <a:buNone/>
              <a:defRPr sz="1400" b="1"/>
            </a:lvl5pPr>
            <a:lvl6pPr marL="2040941" indent="0">
              <a:buNone/>
              <a:defRPr sz="1400" b="1"/>
            </a:lvl6pPr>
            <a:lvl7pPr marL="2449129" indent="0">
              <a:buNone/>
              <a:defRPr sz="1400" b="1"/>
            </a:lvl7pPr>
            <a:lvl8pPr marL="2857317" indent="0">
              <a:buNone/>
              <a:defRPr sz="1400" b="1"/>
            </a:lvl8pPr>
            <a:lvl9pPr marL="3265505" indent="0">
              <a:buNone/>
              <a:defRPr sz="14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274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1120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222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4787"/>
            <a:ext cx="3008314" cy="8715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0" cy="438983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076327"/>
            <a:ext cx="3008314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88" indent="0">
              <a:buNone/>
              <a:defRPr sz="1100"/>
            </a:lvl2pPr>
            <a:lvl3pPr marL="816376" indent="0">
              <a:buNone/>
              <a:defRPr sz="900"/>
            </a:lvl3pPr>
            <a:lvl4pPr marL="1224564" indent="0">
              <a:buNone/>
              <a:defRPr sz="800"/>
            </a:lvl4pPr>
            <a:lvl5pPr marL="1632753" indent="0">
              <a:buNone/>
              <a:defRPr sz="800"/>
            </a:lvl5pPr>
            <a:lvl6pPr marL="2040941" indent="0">
              <a:buNone/>
              <a:defRPr sz="800"/>
            </a:lvl6pPr>
            <a:lvl7pPr marL="2449129" indent="0">
              <a:buNone/>
              <a:defRPr sz="800"/>
            </a:lvl7pPr>
            <a:lvl8pPr marL="2857317" indent="0">
              <a:buNone/>
              <a:defRPr sz="800"/>
            </a:lvl8pPr>
            <a:lvl9pPr marL="3265505" indent="0">
              <a:buNone/>
              <a:defRPr sz="8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1257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88" indent="0">
              <a:buNone/>
              <a:defRPr sz="2500"/>
            </a:lvl2pPr>
            <a:lvl3pPr marL="816376" indent="0">
              <a:buNone/>
              <a:defRPr sz="2100"/>
            </a:lvl3pPr>
            <a:lvl4pPr marL="1224564" indent="0">
              <a:buNone/>
              <a:defRPr sz="1800"/>
            </a:lvl4pPr>
            <a:lvl5pPr marL="1632753" indent="0">
              <a:buNone/>
              <a:defRPr sz="1800"/>
            </a:lvl5pPr>
            <a:lvl6pPr marL="2040941" indent="0">
              <a:buNone/>
              <a:defRPr sz="1800"/>
            </a:lvl6pPr>
            <a:lvl7pPr marL="2449129" indent="0">
              <a:buNone/>
              <a:defRPr sz="1800"/>
            </a:lvl7pPr>
            <a:lvl8pPr marL="2857317" indent="0">
              <a:buNone/>
              <a:defRPr sz="1800"/>
            </a:lvl8pPr>
            <a:lvl9pPr marL="3265505" indent="0">
              <a:buNone/>
              <a:defRPr sz="1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6"/>
          </a:xfrm>
        </p:spPr>
        <p:txBody>
          <a:bodyPr/>
          <a:lstStyle>
            <a:lvl1pPr marL="0" indent="0">
              <a:buNone/>
              <a:defRPr sz="1300"/>
            </a:lvl1pPr>
            <a:lvl2pPr marL="408188" indent="0">
              <a:buNone/>
              <a:defRPr sz="1100"/>
            </a:lvl2pPr>
            <a:lvl3pPr marL="816376" indent="0">
              <a:buNone/>
              <a:defRPr sz="900"/>
            </a:lvl3pPr>
            <a:lvl4pPr marL="1224564" indent="0">
              <a:buNone/>
              <a:defRPr sz="800"/>
            </a:lvl4pPr>
            <a:lvl5pPr marL="1632753" indent="0">
              <a:buNone/>
              <a:defRPr sz="800"/>
            </a:lvl5pPr>
            <a:lvl6pPr marL="2040941" indent="0">
              <a:buNone/>
              <a:defRPr sz="800"/>
            </a:lvl6pPr>
            <a:lvl7pPr marL="2449129" indent="0">
              <a:buNone/>
              <a:defRPr sz="800"/>
            </a:lvl7pPr>
            <a:lvl8pPr marL="2857317" indent="0">
              <a:buNone/>
              <a:defRPr sz="800"/>
            </a:lvl8pPr>
            <a:lvl9pPr marL="3265505" indent="0">
              <a:buNone/>
              <a:defRPr sz="8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5569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81638" tIns="40819" rIns="81638" bIns="40819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81638" tIns="40819" rIns="81638" bIns="40819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81638" tIns="40819" rIns="81638" bIns="40819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895C0-46AB-4066-8250-100DDC622B22}" type="datetimeFigureOut">
              <a:rPr lang="fr-FR" smtClean="0"/>
              <a:t>23/05/2022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81638" tIns="40819" rIns="81638" bIns="40819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81638" tIns="40819" rIns="81638" bIns="40819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710A-A715-4688-88CB-2E52A0514A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18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6376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6141" indent="-306141" algn="l" defTabSz="8163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3306" indent="-255118" algn="l" defTabSz="816376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70" indent="-204094" algn="l" defTabSz="816376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659" indent="-204094" algn="l" defTabSz="816376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6847" indent="-204094" algn="l" defTabSz="816376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035" indent="-204094" algn="l" defTabSz="816376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223" indent="-204094" algn="l" defTabSz="816376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411" indent="-204094" algn="l" defTabSz="816376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599" indent="-204094" algn="l" defTabSz="816376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1637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88" algn="l" defTabSz="81637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76" algn="l" defTabSz="81637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64" algn="l" defTabSz="81637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53" algn="l" defTabSz="81637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941" algn="l" defTabSz="81637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129" algn="l" defTabSz="81637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17" algn="l" defTabSz="81637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505" algn="l" defTabSz="81637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/>
        </p:nvCxnSpPr>
        <p:spPr>
          <a:xfrm>
            <a:off x="251520" y="1131590"/>
            <a:ext cx="0" cy="2880000"/>
          </a:xfrm>
          <a:prstGeom prst="line">
            <a:avLst/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V="1">
            <a:off x="2771800" y="4875934"/>
            <a:ext cx="2880000" cy="72"/>
          </a:xfrm>
          <a:prstGeom prst="line">
            <a:avLst/>
          </a:prstGeom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Imag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227934"/>
            <a:ext cx="2331909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12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0</Words>
  <Application>Microsoft Office PowerPoint</Application>
  <PresentationFormat>Affichage à l'écran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ici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Fourrages</dc:creator>
  <cp:lastModifiedBy>Emilie Bernard</cp:lastModifiedBy>
  <cp:revision>18</cp:revision>
  <dcterms:created xsi:type="dcterms:W3CDTF">2022-04-29T13:58:35Z</dcterms:created>
  <dcterms:modified xsi:type="dcterms:W3CDTF">2022-05-23T12:37:58Z</dcterms:modified>
</cp:coreProperties>
</file>