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fr-FR"/>
    </a:defPPr>
    <a:lvl1pPr marL="0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88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376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564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753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941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9129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317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505" algn="l" defTabSz="81637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110" autoAdjust="0"/>
  </p:normalViewPr>
  <p:slideViewPr>
    <p:cSldViewPr>
      <p:cViewPr varScale="1">
        <p:scale>
          <a:sx n="133" d="100"/>
          <a:sy n="133" d="100"/>
        </p:scale>
        <p:origin x="138" y="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28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04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2" y="275036"/>
            <a:ext cx="1543051" cy="585073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1" y="275036"/>
            <a:ext cx="4476750" cy="585073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72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34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3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5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75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94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91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3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5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15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1" y="1600200"/>
            <a:ext cx="3009900" cy="452556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05201" y="1600200"/>
            <a:ext cx="3009900" cy="452556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88" indent="0">
              <a:buNone/>
              <a:defRPr sz="1800" b="1"/>
            </a:lvl2pPr>
            <a:lvl3pPr marL="816376" indent="0">
              <a:buNone/>
              <a:defRPr sz="1600" b="1"/>
            </a:lvl3pPr>
            <a:lvl4pPr marL="1224564" indent="0">
              <a:buNone/>
              <a:defRPr sz="1400" b="1"/>
            </a:lvl4pPr>
            <a:lvl5pPr marL="1632753" indent="0">
              <a:buNone/>
              <a:defRPr sz="1400" b="1"/>
            </a:lvl5pPr>
            <a:lvl6pPr marL="2040941" indent="0">
              <a:buNone/>
              <a:defRPr sz="1400" b="1"/>
            </a:lvl6pPr>
            <a:lvl7pPr marL="2449129" indent="0">
              <a:buNone/>
              <a:defRPr sz="1400" b="1"/>
            </a:lvl7pPr>
            <a:lvl8pPr marL="2857317" indent="0">
              <a:buNone/>
              <a:defRPr sz="1400" b="1"/>
            </a:lvl8pPr>
            <a:lvl9pPr marL="326550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88" indent="0">
              <a:buNone/>
              <a:defRPr sz="1800" b="1"/>
            </a:lvl2pPr>
            <a:lvl3pPr marL="816376" indent="0">
              <a:buNone/>
              <a:defRPr sz="1600" b="1"/>
            </a:lvl3pPr>
            <a:lvl4pPr marL="1224564" indent="0">
              <a:buNone/>
              <a:defRPr sz="1400" b="1"/>
            </a:lvl4pPr>
            <a:lvl5pPr marL="1632753" indent="0">
              <a:buNone/>
              <a:defRPr sz="1400" b="1"/>
            </a:lvl5pPr>
            <a:lvl6pPr marL="2040941" indent="0">
              <a:buNone/>
              <a:defRPr sz="1400" b="1"/>
            </a:lvl6pPr>
            <a:lvl7pPr marL="2449129" indent="0">
              <a:buNone/>
              <a:defRPr sz="1400" b="1"/>
            </a:lvl7pPr>
            <a:lvl8pPr marL="2857317" indent="0">
              <a:buNone/>
              <a:defRPr sz="1400" b="1"/>
            </a:lvl8pPr>
            <a:lvl9pPr marL="3265505" indent="0">
              <a:buNone/>
              <a:defRPr sz="14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27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12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22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87"/>
            <a:ext cx="3008314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0" cy="438983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076327"/>
            <a:ext cx="3008314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88" indent="0">
              <a:buNone/>
              <a:defRPr sz="1100"/>
            </a:lvl2pPr>
            <a:lvl3pPr marL="816376" indent="0">
              <a:buNone/>
              <a:defRPr sz="900"/>
            </a:lvl3pPr>
            <a:lvl4pPr marL="1224564" indent="0">
              <a:buNone/>
              <a:defRPr sz="800"/>
            </a:lvl4pPr>
            <a:lvl5pPr marL="1632753" indent="0">
              <a:buNone/>
              <a:defRPr sz="800"/>
            </a:lvl5pPr>
            <a:lvl6pPr marL="2040941" indent="0">
              <a:buNone/>
              <a:defRPr sz="800"/>
            </a:lvl6pPr>
            <a:lvl7pPr marL="2449129" indent="0">
              <a:buNone/>
              <a:defRPr sz="800"/>
            </a:lvl7pPr>
            <a:lvl8pPr marL="2857317" indent="0">
              <a:buNone/>
              <a:defRPr sz="800"/>
            </a:lvl8pPr>
            <a:lvl9pPr marL="326550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25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8188" indent="0">
              <a:buNone/>
              <a:defRPr sz="2500"/>
            </a:lvl2pPr>
            <a:lvl3pPr marL="816376" indent="0">
              <a:buNone/>
              <a:defRPr sz="2100"/>
            </a:lvl3pPr>
            <a:lvl4pPr marL="1224564" indent="0">
              <a:buNone/>
              <a:defRPr sz="1800"/>
            </a:lvl4pPr>
            <a:lvl5pPr marL="1632753" indent="0">
              <a:buNone/>
              <a:defRPr sz="1800"/>
            </a:lvl5pPr>
            <a:lvl6pPr marL="2040941" indent="0">
              <a:buNone/>
              <a:defRPr sz="1800"/>
            </a:lvl6pPr>
            <a:lvl7pPr marL="2449129" indent="0">
              <a:buNone/>
              <a:defRPr sz="1800"/>
            </a:lvl7pPr>
            <a:lvl8pPr marL="2857317" indent="0">
              <a:buNone/>
              <a:defRPr sz="1800"/>
            </a:lvl8pPr>
            <a:lvl9pPr marL="3265505" indent="0">
              <a:buNone/>
              <a:defRPr sz="18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88" indent="0">
              <a:buNone/>
              <a:defRPr sz="1100"/>
            </a:lvl2pPr>
            <a:lvl3pPr marL="816376" indent="0">
              <a:buNone/>
              <a:defRPr sz="900"/>
            </a:lvl3pPr>
            <a:lvl4pPr marL="1224564" indent="0">
              <a:buNone/>
              <a:defRPr sz="800"/>
            </a:lvl4pPr>
            <a:lvl5pPr marL="1632753" indent="0">
              <a:buNone/>
              <a:defRPr sz="800"/>
            </a:lvl5pPr>
            <a:lvl6pPr marL="2040941" indent="0">
              <a:buNone/>
              <a:defRPr sz="800"/>
            </a:lvl6pPr>
            <a:lvl7pPr marL="2449129" indent="0">
              <a:buNone/>
              <a:defRPr sz="800"/>
            </a:lvl7pPr>
            <a:lvl8pPr marL="2857317" indent="0">
              <a:buNone/>
              <a:defRPr sz="800"/>
            </a:lvl8pPr>
            <a:lvl9pPr marL="3265505" indent="0">
              <a:buNone/>
              <a:defRPr sz="8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56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81638" tIns="40819" rIns="81638" bIns="40819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81638" tIns="40819" rIns="81638" bIns="40819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81638" tIns="40819" rIns="81638" bIns="4081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81638" tIns="40819" rIns="81638" bIns="4081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81638" tIns="40819" rIns="81638" bIns="4081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8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6376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41" indent="-306141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3306" indent="-255118" algn="l" defTabSz="816376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470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659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847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035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223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411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99" indent="-204094" algn="l" defTabSz="81637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88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76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64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53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41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129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17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05" algn="l" defTabSz="81637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251520" y="1131590"/>
            <a:ext cx="0" cy="2880000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2771800" y="4875934"/>
            <a:ext cx="2880000" cy="7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7934"/>
            <a:ext cx="2331909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0</Words>
  <Application>Microsoft Office PowerPoint</Application>
  <PresentationFormat>Affichage à l'écran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ici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Fourrages</dc:creator>
  <cp:lastModifiedBy>Emilie Bernard</cp:lastModifiedBy>
  <cp:revision>18</cp:revision>
  <dcterms:created xsi:type="dcterms:W3CDTF">2022-04-29T13:58:35Z</dcterms:created>
  <dcterms:modified xsi:type="dcterms:W3CDTF">2022-05-23T12:37:58Z</dcterms:modified>
</cp:coreProperties>
</file>